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260"/>
    <a:srgbClr val="FB9B19"/>
    <a:srgbClr val="3767A6"/>
    <a:srgbClr val="DA3534"/>
    <a:srgbClr val="83C1BE"/>
    <a:srgbClr val="34B7AF"/>
    <a:srgbClr val="CC995B"/>
    <a:srgbClr val="2CA1DB"/>
    <a:srgbClr val="1D4999"/>
    <a:srgbClr val="EDD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6" d="100"/>
          <a:sy n="86" d="100"/>
        </p:scale>
        <p:origin x="29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144541" y="5322331"/>
            <a:ext cx="602358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CASA PRODUCTORA,</a:t>
            </a:r>
          </a:p>
          <a:p>
            <a:pPr algn="ctr"/>
            <a:r>
              <a:rPr lang="es-MX" sz="2800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DISTRIBUIDORA, EXHIBIDORA</a:t>
            </a:r>
          </a:p>
          <a:p>
            <a:pPr algn="ctr"/>
            <a:r>
              <a:rPr lang="es-MX" sz="2800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PARA CORTO Y LARGOMETRAJES</a:t>
            </a:r>
            <a:endParaRPr lang="es-MX" sz="2800" i="0" dirty="0">
              <a:solidFill>
                <a:schemeClr val="bg1">
                  <a:lumMod val="50000"/>
                </a:schemeClr>
              </a:solidFill>
              <a:effectLst/>
              <a:latin typeface="D-DIN Condensed" panose="020B0506030202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4251244"/>
            <a:ext cx="5631366" cy="682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317335" y="4287437"/>
            <a:ext cx="48675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2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Una cámara que pone a tu alcance un mundo de posibilidades</a:t>
            </a:r>
            <a:endParaRPr lang="es-MX" spc="200" dirty="0">
              <a:latin typeface="D-DIN" panose="020B050403020203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4C22C22-E72B-4869-A79C-166DF7627E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991" y="2359639"/>
            <a:ext cx="4913794" cy="146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474296"/>
            <a:ext cx="2745235" cy="848273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3102765" y="8188760"/>
            <a:ext cx="3621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10% al 30% DE DESCUENTO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C9CD61F-A3F4-4611-AE1A-6E597B36A044}"/>
              </a:ext>
            </a:extLst>
          </p:cNvPr>
          <p:cNvSpPr/>
          <p:nvPr/>
        </p:nvSpPr>
        <p:spPr>
          <a:xfrm>
            <a:off x="0" y="6903622"/>
            <a:ext cx="6888287" cy="1250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BDA380-DB01-4958-B275-FD0A34E1AD9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080625"/>
            <a:ext cx="213458" cy="2134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C1AE39-AB61-42E8-9E3B-C9DCAB1D424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444196"/>
            <a:ext cx="229227" cy="2292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FA6300-E106-457D-83BE-ECD0FA6F1DC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108119"/>
            <a:ext cx="214012" cy="2209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576A235-FF97-4CEA-88A8-7905079E26C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410606"/>
            <a:ext cx="262817" cy="26281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BA50DC1-8B8F-4042-9F8C-ACC69ADCF661}"/>
              </a:ext>
            </a:extLst>
          </p:cNvPr>
          <p:cNvSpPr txBox="1"/>
          <p:nvPr/>
        </p:nvSpPr>
        <p:spPr>
          <a:xfrm>
            <a:off x="486861" y="7063515"/>
            <a:ext cx="2319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Whatsapp</a:t>
            </a:r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7771989923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FCCFFBC-F3AB-4E7B-80DE-6F155168B312}"/>
              </a:ext>
            </a:extLst>
          </p:cNvPr>
          <p:cNvSpPr/>
          <p:nvPr/>
        </p:nvSpPr>
        <p:spPr>
          <a:xfrm>
            <a:off x="4031123" y="7027361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pedro.uriel@live.com.mx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54D3AFF-1225-465A-B480-3B6699FD24C9}"/>
              </a:ext>
            </a:extLst>
          </p:cNvPr>
          <p:cNvSpPr/>
          <p:nvPr/>
        </p:nvSpPr>
        <p:spPr>
          <a:xfrm>
            <a:off x="523579" y="7352406"/>
            <a:ext cx="2446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marketstudios8.marketshop8.com</a:t>
            </a: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foto.marketshop8.com</a:t>
            </a: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marketnet8.marketshop8.com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BB41E00-3A64-4931-BAD3-AC9C5578C241}"/>
              </a:ext>
            </a:extLst>
          </p:cNvPr>
          <p:cNvSpPr/>
          <p:nvPr/>
        </p:nvSpPr>
        <p:spPr>
          <a:xfrm>
            <a:off x="4052021" y="7338745"/>
            <a:ext cx="29019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linkedin.com/in/</a:t>
            </a:r>
            <a:r>
              <a:rPr lang="es-MX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pedrouriel</a:t>
            </a:r>
            <a:endParaRPr lang="es-MX" sz="1200" dirty="0">
              <a:solidFill>
                <a:schemeClr val="tx1">
                  <a:lumMod val="75000"/>
                  <a:lumOff val="25000"/>
                </a:schemeClr>
              </a:solidFill>
              <a:latin typeface="D-DIN" panose="020B0504030202030204" pitchFamily="34" charset="0"/>
            </a:endParaRPr>
          </a:p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Instagram.com/</a:t>
            </a:r>
            <a:r>
              <a:rPr lang="es-MX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pedrojuarezoficial</a:t>
            </a:r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Facebook.com/Agencia-de-publicidad-Market-Net-315330115509798/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D379AD87-36F8-4F11-83B9-DF8724F1244C}"/>
              </a:ext>
            </a:extLst>
          </p:cNvPr>
          <p:cNvSpPr/>
          <p:nvPr/>
        </p:nvSpPr>
        <p:spPr>
          <a:xfrm>
            <a:off x="0" y="291925"/>
            <a:ext cx="45719" cy="4990599"/>
          </a:xfrm>
          <a:prstGeom prst="rect">
            <a:avLst/>
          </a:prstGeom>
          <a:solidFill>
            <a:srgbClr val="FB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B9B19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F2196C86-25F9-4626-9BCF-2D80BF2F3FDE}"/>
              </a:ext>
            </a:extLst>
          </p:cNvPr>
          <p:cNvSpPr/>
          <p:nvPr/>
        </p:nvSpPr>
        <p:spPr>
          <a:xfrm>
            <a:off x="91438" y="3481927"/>
            <a:ext cx="6773806" cy="37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613399"/>
            <a:ext cx="4221283" cy="3871397"/>
          </a:xfrm>
          <a:prstGeom prst="rect">
            <a:avLst/>
          </a:prstGeom>
          <a:blipFill dpi="0" rotWithShape="1">
            <a:blip r:embed="rId11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782CFC9-DC1E-4336-AC54-A3BC22F9860A}"/>
              </a:ext>
            </a:extLst>
          </p:cNvPr>
          <p:cNvSpPr txBox="1"/>
          <p:nvPr/>
        </p:nvSpPr>
        <p:spPr>
          <a:xfrm>
            <a:off x="156325" y="1578725"/>
            <a:ext cx="6408914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400" b="1" dirty="0">
                <a:solidFill>
                  <a:srgbClr val="3767A6"/>
                </a:solidFill>
                <a:latin typeface="D-DIN" panose="020B0504030202030204" pitchFamily="34" charset="0"/>
              </a:rPr>
              <a:t>SERVICIOS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Pautamos y distribuimos comerciales para tv abierta, canales de paga, cines, redes sociales y Market TV (Apps y superpantallas led en plazas comerciales). Producción de video comerciales y fotografía de  Producto, Bodas, Editorial, Retrato, Paisaje, Arquitectura, ONG, Documental, Gastronomía, Spotter y </a:t>
            </a:r>
            <a:r>
              <a:rPr lang="es-MX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Lifestyle</a:t>
            </a:r>
            <a:r>
              <a:rPr lang="es-MX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.</a:t>
            </a:r>
            <a:endParaRPr lang="es-MX" sz="1200" dirty="0">
              <a:solidFill>
                <a:schemeClr val="tx1">
                  <a:lumMod val="85000"/>
                  <a:lumOff val="1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3F9BE30-9E55-471C-BF04-A310090C3DE8}"/>
              </a:ext>
            </a:extLst>
          </p:cNvPr>
          <p:cNvSpPr txBox="1"/>
          <p:nvPr/>
        </p:nvSpPr>
        <p:spPr>
          <a:xfrm>
            <a:off x="168610" y="2996128"/>
            <a:ext cx="63300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Agencia dedicada al posicionamiento de producto en el mercado, comercialización y distribución a través de estrategias de mercadotecnia, campañas publicitarias y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marketplace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2368363-32EB-46A4-86FC-1D851ECA052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277" t="15115" r="5240" b="11585"/>
          <a:stretch/>
        </p:blipFill>
        <p:spPr>
          <a:xfrm>
            <a:off x="-18377" y="3878163"/>
            <a:ext cx="6894753" cy="302545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21BADBF-6DC8-4F7E-BEA4-770D02E4808B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853" y="350332"/>
            <a:ext cx="3372343" cy="10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85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3599</TotalTime>
  <Words>157</Words>
  <Application>Microsoft Office PowerPoint</Application>
  <PresentationFormat>Carta (216 x 279 mm)</PresentationFormat>
  <Paragraphs>16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D-DIN</vt:lpstr>
      <vt:lpstr>D-DIN Condensed</vt:lpstr>
      <vt:lpstr>poppins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78</cp:revision>
  <dcterms:created xsi:type="dcterms:W3CDTF">2019-04-15T11:51:39Z</dcterms:created>
  <dcterms:modified xsi:type="dcterms:W3CDTF">2021-09-23T13:42:33Z</dcterms:modified>
</cp:coreProperties>
</file>